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AC06BC-7326-44CC-AC14-AA6CBEB6D0B6}">
  <a:tblStyle styleId="{17AC06BC-7326-44CC-AC14-AA6CBEB6D0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F7C8A4F-38A9-4767-9C4D-B85F50935B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92fd99a8b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92fd99a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baca8188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baca8188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4fda3a384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4fda3a3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993c5920f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993c592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92fd99a8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92fd99a8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58150" y="3900275"/>
            <a:ext cx="69489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Virtual Computer Mouse using mmWave Radar (TI):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Oscar Chavez Araiza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5458200" y="277101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ECEN 403 DEMO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Subsystem Description: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2049275"/>
            <a:ext cx="4327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The Gesture </a:t>
            </a:r>
            <a:r>
              <a:rPr b="1" lang="en-US" sz="2200"/>
              <a:t>Recognition</a:t>
            </a:r>
            <a:r>
              <a:rPr b="1" lang="en-US" sz="2200"/>
              <a:t> subsystem is responsible for using ML to detect hand gestures using TI’s radars.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I trained a CNN model to detect gestures in a 40 frame interval ~ 1.4s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These gestures will then be translated into mouse actions; left or right click by the input mapping </a:t>
            </a:r>
            <a:r>
              <a:rPr b="1" lang="en-US" sz="2200"/>
              <a:t>subsystem</a:t>
            </a:r>
            <a:r>
              <a:rPr b="1" lang="en-US" sz="2200"/>
              <a:t>. </a:t>
            </a:r>
            <a:endParaRPr b="1" sz="22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687876"/>
            <a:ext cx="3929925" cy="21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Description Pt.2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ML model works by using TI’s parsed feature data extracted from the radar.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40 frames of data are fed as input into the model and the model will interpret the data as one of 3 gestures (Shine, Push, or NO_Gesture)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Training data was obtained using a python </a:t>
            </a:r>
            <a:r>
              <a:rPr lang="en-US"/>
              <a:t>script</a:t>
            </a:r>
            <a:r>
              <a:rPr lang="en-US"/>
              <a:t> that captured 40 frames into numbered files.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Gestures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57200" y="2049275"/>
            <a:ext cx="4157400" cy="99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[1] (L-Clk)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Shine Gesture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22009" r="22787" t="0"/>
          <a:stretch/>
        </p:blipFill>
        <p:spPr>
          <a:xfrm>
            <a:off x="1203625" y="3229096"/>
            <a:ext cx="1464622" cy="17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45" y="3044950"/>
            <a:ext cx="1371655" cy="19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1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4748875" y="2049263"/>
            <a:ext cx="415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[2] (R-Clk)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Push Gesture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575" y="33188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957075" y="3305825"/>
            <a:ext cx="1871151" cy="21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709100" y="4097125"/>
            <a:ext cx="538849" cy="5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16107" r="0" t="0"/>
          <a:stretch/>
        </p:blipFill>
        <p:spPr>
          <a:xfrm>
            <a:off x="78349" y="3141500"/>
            <a:ext cx="1057400" cy="18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Recognition Work so Far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2123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/>
              <a:t>Some stats</a:t>
            </a:r>
            <a:endParaRPr sz="2200"/>
          </a:p>
        </p:txBody>
      </p:sp>
      <p:graphicFrame>
        <p:nvGraphicFramePr>
          <p:cNvPr id="137" name="Google Shape;137;p19"/>
          <p:cNvGraphicFramePr/>
          <p:nvPr/>
        </p:nvGraphicFramePr>
        <p:xfrm>
          <a:off x="952500" y="24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{17AC06BC-7326-44CC-AC14-AA6CBEB6D0B6}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Raw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~96.12%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Experimental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~94%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Max Detection Distance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~1½ ft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Area of Detection at 1ft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~1½ ft x 2 ft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8" name="Google Shape;138;p19"/>
          <p:cNvGraphicFramePr/>
          <p:nvPr/>
        </p:nvGraphicFramePr>
        <p:xfrm>
          <a:off x="952500" y="484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{17AC06BC-7326-44CC-AC14-AA6CBEB6D0B6}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9.5%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9" name="Google Shape;139;p19"/>
          <p:cNvSpPr txBox="1"/>
          <p:nvPr/>
        </p:nvSpPr>
        <p:spPr>
          <a:xfrm>
            <a:off x="3163500" y="4061300"/>
            <a:ext cx="2817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Experimental Data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984575" y="4504300"/>
            <a:ext cx="7152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	NO_GESTURE				PUSH					SHINE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0" y="4969725"/>
            <a:ext cx="12492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NO_GESTURE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0" y="5338638"/>
            <a:ext cx="12492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PUSH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5707550"/>
            <a:ext cx="12492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SHINE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212300" y="6044575"/>
            <a:ext cx="62097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Horizontal: Expected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Vertical: Actual   //Each column adds up to 1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Area of Detection at ~1ft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3856025" y="1559400"/>
            <a:ext cx="906900" cy="70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~2ft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69100" y="3636475"/>
            <a:ext cx="1871151" cy="212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1400975" y="2189725"/>
            <a:ext cx="5817000" cy="240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 rot="5400000">
            <a:off x="6919000" y="3274500"/>
            <a:ext cx="1026600" cy="42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~1.5ft</a:t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739650" y="4920675"/>
            <a:ext cx="22656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*The radar has less range under the sensors than </a:t>
            </a:r>
            <a:r>
              <a:rPr lang="en-US" sz="1200">
                <a:solidFill>
                  <a:schemeClr val="dk1"/>
                </a:solidFill>
              </a:rPr>
              <a:t>above</a:t>
            </a:r>
            <a:r>
              <a:rPr lang="en-US" sz="1200">
                <a:solidFill>
                  <a:schemeClr val="dk1"/>
                </a:solidFill>
              </a:rPr>
              <a:t> them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</a:t>
            </a:r>
            <a:endParaRPr/>
          </a:p>
        </p:txBody>
      </p:sp>
      <p:graphicFrame>
        <p:nvGraphicFramePr>
          <p:cNvPr id="160" name="Google Shape;160;p21"/>
          <p:cNvGraphicFramePr/>
          <p:nvPr/>
        </p:nvGraphicFramePr>
        <p:xfrm>
          <a:off x="280063" y="248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{6F7C8A4F-38A9-4767-9C4D-B85F50935BA1}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Gesture Recognition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recognize the users hand gestures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Size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will recognize gestures regardless of hand size.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Passed, but only use limited data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Recognition Accuracy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correctly identify and categorize hand gestures at least 90% of the time.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Google Shape;161;p21"/>
          <p:cNvSpPr txBox="1"/>
          <p:nvPr/>
        </p:nvSpPr>
        <p:spPr>
          <a:xfrm>
            <a:off x="334800" y="4296100"/>
            <a:ext cx="84744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In the FSR I had another task that required the model to only track in one orientation, but after some consideration we decided to remove that functional requirement.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